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064" r:id="rId2"/>
    <p:sldMasterId id="2147484077" r:id="rId3"/>
    <p:sldMasterId id="2147484103" r:id="rId4"/>
    <p:sldMasterId id="2147484156" r:id="rId5"/>
    <p:sldMasterId id="2147484182" r:id="rId6"/>
  </p:sldMasterIdLst>
  <p:sldIdLst>
    <p:sldId id="395" r:id="rId7"/>
    <p:sldId id="396" r:id="rId8"/>
    <p:sldId id="432" r:id="rId9"/>
    <p:sldId id="397" r:id="rId10"/>
    <p:sldId id="398" r:id="rId11"/>
    <p:sldId id="399" r:id="rId12"/>
    <p:sldId id="408" r:id="rId13"/>
    <p:sldId id="528" r:id="rId14"/>
    <p:sldId id="417" r:id="rId15"/>
    <p:sldId id="532" r:id="rId16"/>
    <p:sldId id="533" r:id="rId17"/>
    <p:sldId id="540" r:id="rId18"/>
    <p:sldId id="535" r:id="rId19"/>
    <p:sldId id="531" r:id="rId20"/>
    <p:sldId id="537" r:id="rId21"/>
    <p:sldId id="538" r:id="rId22"/>
    <p:sldId id="541" r:id="rId23"/>
    <p:sldId id="517" r:id="rId24"/>
    <p:sldId id="526" r:id="rId25"/>
    <p:sldId id="519" r:id="rId26"/>
    <p:sldId id="527" r:id="rId27"/>
    <p:sldId id="523" r:id="rId28"/>
    <p:sldId id="503" r:id="rId2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26" y="82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572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431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48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40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599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134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6650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8234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6187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61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7162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2997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030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0534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21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30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278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481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17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3071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546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2190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6826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374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742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2190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5809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7312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7137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2180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1991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5672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44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01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1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2830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922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5727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4731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867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0106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711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5289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038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892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4476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6676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8495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6316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316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3972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5583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6838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5338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944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6917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99061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5299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7836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63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03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58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31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55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02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79" t="26173" r="916" b="3556"/>
          <a:stretch/>
        </p:blipFill>
        <p:spPr>
          <a:xfrm>
            <a:off x="2844" y="-210"/>
            <a:ext cx="9145696" cy="68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479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7" t="25221" r="3687" b="15694"/>
          <a:stretch/>
        </p:blipFill>
        <p:spPr>
          <a:xfrm>
            <a:off x="0" y="13857"/>
            <a:ext cx="9144000" cy="6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437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" y="0"/>
            <a:ext cx="914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948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67" t="3997" r="5667" b="11482"/>
          <a:stretch/>
        </p:blipFill>
        <p:spPr>
          <a:xfrm>
            <a:off x="0" y="0"/>
            <a:ext cx="9060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2837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Вторая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квалификационная группа по электробезопасности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6939" b="6069"/>
          <a:stretch/>
        </p:blipFill>
        <p:spPr>
          <a:xfrm>
            <a:off x="0" y="2789972"/>
            <a:ext cx="9144000" cy="41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1229970"/>
            <a:ext cx="9144793" cy="56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4" y="1221215"/>
            <a:ext cx="9144793" cy="5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5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</a:rPr>
              <a:t>Одному работнику разрешается.</a:t>
            </a:r>
          </a:p>
          <a:p>
            <a:pPr>
              <a:buNone/>
              <a:defRPr lang="ru-ru"/>
            </a:pPr>
            <a:r>
              <a:rPr lang="ru-RU" sz="3600" dirty="0">
                <a:latin typeface="Times New Roman" pitchFamily="1" charset="-52"/>
              </a:rPr>
              <a:t>1. Осмотр воздушных линий в светлое время суток при благоприятных метеоусловиях, в том числе с оценкой состояния опор.</a:t>
            </a:r>
          </a:p>
          <a:p>
            <a:pPr>
              <a:buNone/>
              <a:defRPr lang="ru-ru"/>
            </a:pPr>
            <a:r>
              <a:rPr lang="ru-RU" sz="3600" dirty="0">
                <a:latin typeface="Times New Roman" pitchFamily="1" charset="-52"/>
              </a:rPr>
              <a:t>2. Восстановление обозначений.</a:t>
            </a:r>
          </a:p>
          <a:p>
            <a:pPr>
              <a:buNone/>
              <a:defRPr lang="ru-ru"/>
            </a:pPr>
            <a:r>
              <a:rPr lang="ru-RU" sz="3600" dirty="0">
                <a:latin typeface="Times New Roman" pitchFamily="1" charset="-52"/>
              </a:rPr>
              <a:t>3. Замер габаритов.</a:t>
            </a:r>
          </a:p>
          <a:p>
            <a:pPr>
              <a:buNone/>
              <a:defRPr lang="ru-ru"/>
            </a:pPr>
            <a:r>
              <a:rPr lang="ru-RU" sz="3600" dirty="0">
                <a:latin typeface="Times New Roman" pitchFamily="1" charset="-52"/>
              </a:rPr>
              <a:t>4. Противопожарную очистку площадок.</a:t>
            </a:r>
          </a:p>
          <a:p>
            <a:pPr>
              <a:buNone/>
              <a:defRPr lang="ru-ru"/>
            </a:pPr>
            <a:r>
              <a:rPr lang="ru-RU" sz="3600" dirty="0">
                <a:latin typeface="Times New Roman" pitchFamily="1" charset="-52"/>
              </a:rPr>
              <a:t>5. Окраску бандажей на опорах.</a:t>
            </a:r>
            <a:endParaRPr lang="el-gr" sz="3600" dirty="0">
              <a:latin typeface="Times New Roman" pitchFamily="1" charset="-5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2" t="4737" r="51192" b="4097"/>
          <a:stretch/>
        </p:blipFill>
        <p:spPr>
          <a:xfrm>
            <a:off x="0" y="-288"/>
            <a:ext cx="9144000" cy="68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180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66" t="3440" r="917" b="5121"/>
          <a:stretch/>
        </p:blipFill>
        <p:spPr>
          <a:xfrm>
            <a:off x="4149" y="-5194"/>
            <a:ext cx="9144470" cy="68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604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48363"/>
          <a:stretch/>
        </p:blipFill>
        <p:spPr>
          <a:xfrm>
            <a:off x="314" y="-1827"/>
            <a:ext cx="9143999" cy="68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594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240" b="8852"/>
          <a:stretch/>
        </p:blipFill>
        <p:spPr>
          <a:xfrm>
            <a:off x="0" y="-11352"/>
            <a:ext cx="9134553" cy="69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368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endParaRPr lang="el-gr" sz="3600" b="1" dirty="0">
              <a:latin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647161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1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Группы по электробезопасности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неэлектротехнического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персона и условия их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присвоения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основные группы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 электробезопасности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для неэлектротехнического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персона и условия их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присвоения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Первая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квалификационная группа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электробезопасности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Вторая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квалификационная группа по электробезопасности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устройства электроустановок. 7-е изд. М: НОРМАТИКА, 2020. - 464с. </a:t>
            </a:r>
            <a:endParaRPr lang="ru-RU" sz="4400" dirty="0" smtClean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электроустановок. М: НОРМАТИКА, 2020. - 238с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7244" y="131552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Работник (практикант) обязан.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8834" t="19459" r="8834" b="15853"/>
          <a:stretch/>
        </p:blipFill>
        <p:spPr>
          <a:xfrm>
            <a:off x="0" y="1893468"/>
            <a:ext cx="9144000" cy="49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Первая квалификационная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группа по электробезопасности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44196" b="25194"/>
          <a:stretch/>
        </p:blipFill>
        <p:spPr>
          <a:xfrm>
            <a:off x="0" y="2785845"/>
            <a:ext cx="9144000" cy="42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213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SimSun</vt:lpstr>
      <vt:lpstr>Arial</vt:lpstr>
      <vt:lpstr>Arial Black</vt:lpstr>
      <vt:lpstr>Times New Roman</vt:lpstr>
      <vt:lpstr>Оформление по умолчанию</vt:lpstr>
      <vt:lpstr>21_Presentation</vt:lpstr>
      <vt:lpstr>24_Presentation</vt:lpstr>
      <vt:lpstr>17_Presentation</vt:lpstr>
      <vt:lpstr>26_Presentation</vt:lpstr>
      <vt:lpstr>19_Presentation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150</cp:revision>
  <dcterms:created xsi:type="dcterms:W3CDTF">2003-11-18T14:40:54Z</dcterms:created>
  <dcterms:modified xsi:type="dcterms:W3CDTF">2020-08-07T13:14:26Z</dcterms:modified>
</cp:coreProperties>
</file>